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40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11/12/2014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SOCIAL STUDIES FIRST GRADE</a:t>
            </a:r>
            <a:endParaRPr lang="en-US" dirty="0"/>
          </a:p>
        </p:txBody>
      </p:sp>
    </p:spTree>
    <p:extLst>
      <p:ext uri="{BB962C8B-B14F-4D97-AF65-F5344CB8AC3E}">
        <p14:creationId xmlns=""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SOCIAL STUDIES FIRST GRADE</a:t>
            </a:r>
            <a:endParaRPr lang="en-US" dirty="0"/>
          </a:p>
        </p:txBody>
      </p:sp>
    </p:spTree>
    <p:extLst>
      <p:ext uri="{BB962C8B-B14F-4D97-AF65-F5344CB8AC3E}">
        <p14:creationId xmlns=""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SOCIAL STUDIES FIRST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SOCIAL STUDIES FIRST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describe the origins of customs, holidays, and celebrations of the community, state, and nation such as San Jacinto Day, Independence Day, and Veterans Day.[1.1A]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extLst>
      <p:ext uri="{BB962C8B-B14F-4D97-AF65-F5344CB8AC3E}">
        <p14:creationId xmlns=""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location of self and objects relative to other locations in the classroom and school.[1.4B]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create and use simple maps such as maps of the home, classroom, school, and community.[1.5A]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locate the community, Texas, and the United States on maps and globes.[1.5B]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describe the physical characteristics of place such as landforms, bodies of water, natural resources, and weather.[1.6A]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examples of and uses for natural resources in the community, state, and nation.[1.6B]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describe how the human characteristics of place such as shelter, clothing, food, and activities are based upon geographic location.[1.6C]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ways that families meet basic human needs.[1.7A]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similarities and differences in ways families meet basic human needs.[1.7B]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examples of goods and services in the home, school, and community.[1.8A]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ways people exchange goods and services.[1.8B]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the observance of holidays and celebrations, past and present.[1.1B]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role of markets in the exchange of goods and services.[1.8C]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examples of people wanting more than they can have.[1.9A]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why wanting more than they can have requires that people make choices.[1.9B]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examples of choices families make when buying goods and services.[1.9C]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components of various jobs and the characteristics of a job well performed.[1.10A]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how specialized jobs contribute to the production of goods and services.[1.10B]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purpose for rules and laws in the home, school, and community.[1.11A]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rules and laws that establish order, provide security, and manage conflict.[1.11B]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responsibilities of authority figures in the home, school, and community.[1.12A]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describe the roles of public officials in the community, state, and nation.[1.12B]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contributions of historical figures, including Sam Houston, George Washington, Abraham Lincoln, and Martin Luther King Jr., who have influenced the community, state, and nation.[1.2A]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describe the role of a good citizen in maintaining a constitutional republic.[1.12C]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characteristics of good citizenship, including truthfulness, justice, equality, respect for oneself and others, responsibility in daily life, and participation in government by educating oneself about the issues, respectfully holding public officials to their word, and voting.[1.13A]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historical figures such as Benjamin Franklin, Francis Scott Key, and Eleanor Roosevelt who have exemplified good citizenship.[1.13B]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other individuals who exemplify good citizenship.[1.13C]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state and national patriotic symbols, including the United States and Texas flags, the Liberty Bell, the Statue of Liberty, and the Alamo.[1.14A]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recite and explain the meaning of the Pledge of Allegiance to the United States Flag and the Pledge to the Texas Flag.[1.14B]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anthems and mottoes of Texas and the United States.[1.14C]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and practice voting as a way of making choices and decisions.[1.14D]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patriotic customs and celebrations reflect American individualism and freedom.[1.14E]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Constitution Day as a celebration of American freedom.[1.14F]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historical figures such as Alexander Graham Bell, Thomas Edison, Garrett Morgan, and Richard Allen, and other individuals who have exhibited individualism and inventiveness.[1.2B]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and explain the importance of various beliefs, customs, language, and traditions of families and communities.[1.15A]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the way folktales and legends such as Aesop's fables reflect beliefs, customs, language, and traditions of communities.[1.15B]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how technology changes the ways families live.[1.16A]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how technology changes communication, transportation, and recreation.[1.16B]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how technology changes the way people work.[1.16C]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compare the similarities and differences among the lives and activities of historical figures and other individuals who have influenced the community, state, and nation.[1.2C]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distinguish among past, present, and future.[1.3A]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and measure calendar time by days, weeks, months, and years.[1.3B]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create a calendar and simple timeline.[1.3C]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locate places using the four cardinal directions.[1.4A]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SOCIAL STUDIES FIRST GRADE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TotalTime>
  <Words>1082</Words>
  <Application>Microsoft Office PowerPoint</Application>
  <PresentationFormat>On-screen Show (4:3)</PresentationFormat>
  <Paragraphs>133</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7</cp:revision>
  <dcterms:created xsi:type="dcterms:W3CDTF">2014-10-20T16:17:28Z</dcterms:created>
  <dcterms:modified xsi:type="dcterms:W3CDTF">2014-11-12T20:38:05Z</dcterms:modified>
</cp:coreProperties>
</file>